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7"/>
  </p:notesMasterIdLst>
  <p:sldIdLst>
    <p:sldId id="256" r:id="rId2"/>
    <p:sldId id="300" r:id="rId3"/>
    <p:sldId id="277" r:id="rId4"/>
    <p:sldId id="280" r:id="rId5"/>
    <p:sldId id="278" r:id="rId6"/>
    <p:sldId id="279" r:id="rId7"/>
    <p:sldId id="287" r:id="rId8"/>
    <p:sldId id="281" r:id="rId9"/>
    <p:sldId id="282" r:id="rId10"/>
    <p:sldId id="283" r:id="rId11"/>
    <p:sldId id="284" r:id="rId12"/>
    <p:sldId id="285" r:id="rId13"/>
    <p:sldId id="286" r:id="rId14"/>
    <p:sldId id="258" r:id="rId15"/>
    <p:sldId id="299" r:id="rId16"/>
    <p:sldId id="304" r:id="rId17"/>
    <p:sldId id="261" r:id="rId18"/>
    <p:sldId id="289" r:id="rId19"/>
    <p:sldId id="288" r:id="rId20"/>
    <p:sldId id="292" r:id="rId21"/>
    <p:sldId id="259" r:id="rId22"/>
    <p:sldId id="260" r:id="rId23"/>
    <p:sldId id="293" r:id="rId24"/>
    <p:sldId id="262" r:id="rId25"/>
    <p:sldId id="263" r:id="rId26"/>
    <p:sldId id="301" r:id="rId27"/>
    <p:sldId id="305" r:id="rId28"/>
    <p:sldId id="309" r:id="rId29"/>
    <p:sldId id="308" r:id="rId30"/>
    <p:sldId id="307" r:id="rId31"/>
    <p:sldId id="306" r:id="rId32"/>
    <p:sldId id="310" r:id="rId33"/>
    <p:sldId id="311" r:id="rId34"/>
    <p:sldId id="312" r:id="rId35"/>
    <p:sldId id="297" r:id="rId36"/>
    <p:sldId id="298" r:id="rId37"/>
    <p:sldId id="290" r:id="rId38"/>
    <p:sldId id="271" r:id="rId39"/>
    <p:sldId id="272" r:id="rId40"/>
    <p:sldId id="295" r:id="rId41"/>
    <p:sldId id="273" r:id="rId42"/>
    <p:sldId id="274" r:id="rId43"/>
    <p:sldId id="275" r:id="rId44"/>
    <p:sldId id="302" r:id="rId45"/>
    <p:sldId id="30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67DC7B-DD41-4F32-AB9A-75425A7631E3}">
          <p14:sldIdLst>
            <p14:sldId id="256"/>
            <p14:sldId id="300"/>
            <p14:sldId id="277"/>
            <p14:sldId id="280"/>
            <p14:sldId id="278"/>
            <p14:sldId id="279"/>
            <p14:sldId id="287"/>
            <p14:sldId id="281"/>
            <p14:sldId id="282"/>
            <p14:sldId id="283"/>
            <p14:sldId id="284"/>
            <p14:sldId id="285"/>
            <p14:sldId id="286"/>
            <p14:sldId id="258"/>
            <p14:sldId id="299"/>
            <p14:sldId id="304"/>
            <p14:sldId id="261"/>
            <p14:sldId id="289"/>
            <p14:sldId id="288"/>
            <p14:sldId id="292"/>
            <p14:sldId id="259"/>
            <p14:sldId id="260"/>
            <p14:sldId id="293"/>
            <p14:sldId id="262"/>
            <p14:sldId id="263"/>
            <p14:sldId id="301"/>
            <p14:sldId id="305"/>
            <p14:sldId id="309"/>
            <p14:sldId id="308"/>
            <p14:sldId id="307"/>
            <p14:sldId id="306"/>
            <p14:sldId id="310"/>
            <p14:sldId id="311"/>
            <p14:sldId id="312"/>
            <p14:sldId id="297"/>
            <p14:sldId id="298"/>
            <p14:sldId id="290"/>
            <p14:sldId id="271"/>
            <p14:sldId id="272"/>
            <p14:sldId id="295"/>
            <p14:sldId id="273"/>
            <p14:sldId id="274"/>
            <p14:sldId id="275"/>
            <p14:sldId id="302"/>
            <p14:sldId id="30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AF3B39-9B56-495A-B5C0-AB1A7DD2EDF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6649B0-2758-467F-8D41-CC241BD10F12}" type="pres">
      <dgm:prSet presAssocID="{C9AF3B39-9B56-495A-B5C0-AB1A7DD2EDF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89C27CD-8D53-4128-870B-C89AEDCCD323}" type="presOf" srcId="{C9AF3B39-9B56-495A-B5C0-AB1A7DD2EDFC}" destId="{386649B0-2758-467F-8D41-CC241BD10F12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9E36E-149D-48E6-8F90-D54C0B3C0E54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06836-2D6C-4689-B5E9-1830A3AE1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882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90ABFC3-3EF2-4334-B63D-34CF464625D2}" type="datetimeFigureOut">
              <a:rPr lang="ru-RU" smtClean="0"/>
              <a:t>17.10.2012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5872951-6DB2-4C7F-8B5D-F10DB3210DE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ru.wikipedia.org/w/index.php?title=%D0%A4%D0%B0%D0%B9%D0%BB:Vereshagin.Napoleon_near_Borodino.jpg&amp;filetimestamp=20111018085919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ru.wikipedia.org/w/index.php?title=%D0%A4%D0%B0%D0%B9%D0%BB:Kutuzovborodino.jpg&amp;filetimestamp=20100914201450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artsait.ru/foto.php?art=m/miloradovich/img/2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torez.info/index.php?start=8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img-fotki.yandex.ru/get/5812/14103101.99/0_688d4_390d8287_X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rushonok.livejournal.com/2503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sevastopol.ru.russian-women.net/sevastopol_n24240.shtml" TargetMode="External"/><Relationship Id="rId2" Type="http://schemas.openxmlformats.org/officeDocument/2006/relationships/hyperlink" Target="http://www.liveinternet.ru/users/3370050/post12988643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0.jpeg"/><Relationship Id="rId7" Type="http://schemas.openxmlformats.org/officeDocument/2006/relationships/diagramColors" Target="../diagrams/colors1.xml"/><Relationship Id="rId2" Type="http://schemas.openxmlformats.org/officeDocument/2006/relationships/hyperlink" Target="http://molodoy.tomsk.ru/upload/blog/c142eb9073ba28065c7b2980d7421a5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alternathistory.org.ua/files/users/user303/Yvon_kremlin.jpg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zipsites.ru/me/slovari_enc/Durov_V_A_Russkie_i_sovetskie_boevye_nagrady/cover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6990" y="1916832"/>
            <a:ext cx="7130029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Поле русской </a:t>
            </a:r>
          </a:p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славы!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808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Взятие Измаила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348880"/>
            <a:ext cx="806489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4400" b="1" dirty="0" smtClean="0"/>
              <a:t>Кутузов,</a:t>
            </a:r>
          </a:p>
          <a:p>
            <a:r>
              <a:rPr lang="ru-RU" sz="4400" b="1" dirty="0" smtClean="0"/>
              <a:t>возвращение </a:t>
            </a:r>
            <a:r>
              <a:rPr lang="ru-RU" sz="4400" b="1" dirty="0"/>
              <a:t>Крыма Турции, </a:t>
            </a:r>
            <a:r>
              <a:rPr lang="ru-RU" sz="4400" b="1" dirty="0" smtClean="0"/>
              <a:t>Суворов</a:t>
            </a:r>
            <a:r>
              <a:rPr lang="ru-RU" sz="4400" b="1" dirty="0"/>
              <a:t>, </a:t>
            </a:r>
          </a:p>
          <a:p>
            <a:r>
              <a:rPr lang="ru-RU" sz="4400" b="1" dirty="0" err="1"/>
              <a:t>фаногорийские</a:t>
            </a:r>
            <a:r>
              <a:rPr lang="ru-RU" sz="4400" b="1" dirty="0"/>
              <a:t> гренадеры, </a:t>
            </a:r>
            <a:endParaRPr lang="ru-RU" sz="4400" b="1" dirty="0" smtClean="0"/>
          </a:p>
          <a:p>
            <a:r>
              <a:rPr lang="ru-RU" sz="4400" b="1" dirty="0" smtClean="0"/>
              <a:t> Платов</a:t>
            </a:r>
            <a:r>
              <a:rPr lang="ru-RU" sz="4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07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Бородинское сражение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132856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err="1" smtClean="0"/>
              <a:t>Тарутинский</a:t>
            </a:r>
            <a:r>
              <a:rPr lang="ru-RU" sz="4400" b="1" dirty="0" smtClean="0"/>
              <a:t> </a:t>
            </a:r>
            <a:r>
              <a:rPr lang="ru-RU" sz="4400" b="1" dirty="0"/>
              <a:t>маневр, </a:t>
            </a:r>
            <a:endParaRPr lang="ru-RU" sz="4400" b="1" dirty="0" smtClean="0"/>
          </a:p>
          <a:p>
            <a:r>
              <a:rPr lang="ru-RU" sz="4400" b="1" dirty="0" smtClean="0"/>
              <a:t>редут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Раевский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Багратион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флеши,</a:t>
            </a:r>
          </a:p>
          <a:p>
            <a:r>
              <a:rPr lang="ru-RU" sz="4400" b="1" dirty="0" smtClean="0"/>
              <a:t>отступление </a:t>
            </a:r>
            <a:r>
              <a:rPr lang="ru-RU" sz="4400" b="1" dirty="0"/>
              <a:t>русских войск.</a:t>
            </a:r>
          </a:p>
        </p:txBody>
      </p:sp>
    </p:spTree>
    <p:extLst>
      <p:ext uri="{BB962C8B-B14F-4D97-AF65-F5344CB8AC3E}">
        <p14:creationId xmlns:p14="http://schemas.microsoft.com/office/powerpoint/2010/main" val="195114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Севастопольская оборона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060848"/>
            <a:ext cx="75608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Мамаев курган</a:t>
            </a:r>
            <a:r>
              <a:rPr lang="ru-RU" sz="4400" b="1" dirty="0" smtClean="0"/>
              <a:t>,</a:t>
            </a:r>
          </a:p>
          <a:p>
            <a:r>
              <a:rPr lang="ru-RU" sz="4400" b="1" dirty="0" smtClean="0"/>
              <a:t>матрос </a:t>
            </a:r>
            <a:r>
              <a:rPr lang="ru-RU" sz="4400" b="1" dirty="0"/>
              <a:t>Кошка, кавалергарды, </a:t>
            </a:r>
            <a:endParaRPr lang="ru-RU" sz="4400" b="1" dirty="0" smtClean="0"/>
          </a:p>
          <a:p>
            <a:r>
              <a:rPr lang="ru-RU" sz="4400" b="1" dirty="0" smtClean="0"/>
              <a:t>Нахимов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Балаклава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сестра </a:t>
            </a:r>
            <a:r>
              <a:rPr lang="ru-RU" sz="4400" b="1" dirty="0"/>
              <a:t>милосердия.</a:t>
            </a:r>
          </a:p>
        </p:txBody>
      </p:sp>
    </p:spTree>
    <p:extLst>
      <p:ext uri="{BB962C8B-B14F-4D97-AF65-F5344CB8AC3E}">
        <p14:creationId xmlns:p14="http://schemas.microsoft.com/office/powerpoint/2010/main" val="39677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тур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Конкурс капитанов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96316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useum.ru/imgB.asp?321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1"/>
            <a:ext cx="8136904" cy="683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20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98500" y="3821271"/>
          <a:ext cx="7747000" cy="731520"/>
        </p:xfrm>
        <a:graphic>
          <a:graphicData uri="http://schemas.openxmlformats.org/drawingml/2006/table">
            <a:tbl>
              <a:tblPr/>
              <a:tblGrid>
                <a:gridCol w="1936750"/>
                <a:gridCol w="1936750"/>
                <a:gridCol w="1936750"/>
                <a:gridCol w="1936750"/>
              </a:tblGrid>
              <a:tr h="0"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3073" name="Picture 1" descr="Картинка 33 из 488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1"/>
            <a:ext cx="8656243" cy="490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61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thumb/1/12/Vereshagin.Napoleon_near_Borodino.jpg/250px-Vereshagin.Napoleon_near_Borodino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01008"/>
            <a:ext cx="4719017" cy="3085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upload.wikimedia.org/wikipedia/commons/thumb/6/61/Kutuzovborodino.jpg/200px-Kutuzovborodino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9" y="260648"/>
            <a:ext cx="4527799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82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7744" y="332656"/>
            <a:ext cx="4464496" cy="17235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Денис     Давыдов</a:t>
            </a:r>
            <a:endParaRPr lang="ru-RU" sz="5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C:\Users\bibzav\Desktop\КЛИО\фото к полю\дени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2056205"/>
            <a:ext cx="4104457" cy="480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568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</a:t>
            </a:r>
            <a:r>
              <a:rPr lang="ru-RU" dirty="0" smtClean="0"/>
              <a:t> тур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«Ожившая картина»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42762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тур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Узнай по описанию русского героя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77728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pravoslavie.ru/sas/image/100429/42914.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02965"/>
            <a:ext cx="8352928" cy="556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73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Задонщина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7170" name="Picture 2" descr="C:\Users\bibzav\Desktop\КЛИО\фото к полю\10005985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" y="1719262"/>
            <a:ext cx="3072085" cy="475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bibzav\Desktop\КЛИО\фото к полю\70795520_Poedinok_Peresveta_s_CHelube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621" y="2132857"/>
            <a:ext cx="5650720" cy="426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30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КЛИО\Дмитрий донск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72" y="2015619"/>
            <a:ext cx="3888432" cy="4842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692696"/>
            <a:ext cx="62646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Дмитрий Донской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515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c\Desktop\КЛИО\Тарас буль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16833"/>
            <a:ext cx="4100411" cy="47585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476672"/>
            <a:ext cx="55446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Тарас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Бульба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52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/>
              <a:t>Ломоносов «Ода на взятие Хотина»-победа над турками</a:t>
            </a:r>
            <a:endParaRPr lang="ru-RU" sz="4400" b="1" dirty="0"/>
          </a:p>
        </p:txBody>
      </p:sp>
      <p:pic>
        <p:nvPicPr>
          <p:cNvPr id="8194" name="Picture 2" descr="C:\Users\bibzav\Desktop\КЛИО\фото к полю\MAImage31362549_210e_4797_ba43_6293c40b5225_slide_c529aa75-53ce-468c-aa6d-bf582304d9fa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1844824"/>
            <a:ext cx="2880320" cy="469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bibzav\Desktop\КЛИО\фото к полю\од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348880"/>
            <a:ext cx="514953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56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c\Desktop\КЛИО\баграти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857" y="2132856"/>
            <a:ext cx="3638293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332657"/>
            <a:ext cx="49685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Петр  Иванович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Багратион</a:t>
            </a:r>
          </a:p>
        </p:txBody>
      </p:sp>
    </p:spTree>
    <p:extLst>
      <p:ext uri="{BB962C8B-B14F-4D97-AF65-F5344CB8AC3E}">
        <p14:creationId xmlns:p14="http://schemas.microsoft.com/office/powerpoint/2010/main" val="414294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c\Desktop\КЛИО\Матвей плат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04864"/>
            <a:ext cx="3628931" cy="4425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33992" y="921494"/>
            <a:ext cx="50485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Матвей Платов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617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204864"/>
            <a:ext cx="7617168" cy="392129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7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История и песня</a:t>
            </a:r>
            <a:endParaRPr lang="ru-RU" sz="72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843950" cy="1490692"/>
          </a:xfrm>
        </p:spPr>
        <p:txBody>
          <a:bodyPr/>
          <a:lstStyle/>
          <a:p>
            <a:r>
              <a:rPr lang="ru-RU" dirty="0" smtClean="0"/>
              <a:t>8 тур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990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98500" y="3729831"/>
          <a:ext cx="7747000" cy="914400"/>
        </p:xfrm>
        <a:graphic>
          <a:graphicData uri="http://schemas.openxmlformats.org/drawingml/2006/table">
            <a:tbl>
              <a:tblPr/>
              <a:tblGrid>
                <a:gridCol w="7747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http://www.artsait.ru/foto.php?art=m/miloradovich/…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Взятие </a:t>
            </a:r>
            <a:r>
              <a:rPr lang="ru-RU" sz="3200" dirty="0"/>
              <a:t>К</a:t>
            </a:r>
            <a:r>
              <a:rPr lang="ru-RU" sz="3200" dirty="0" smtClean="0"/>
              <a:t>азани Иваном Грозным 1552 год</a:t>
            </a:r>
            <a:endParaRPr lang="ru-RU" sz="3200" dirty="0"/>
          </a:p>
        </p:txBody>
      </p:sp>
      <p:pic>
        <p:nvPicPr>
          <p:cNvPr id="3073" name="Picture 1" descr="http://sr.gallerix.ru/1981365353/_UNK/700076117/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" y="1425972"/>
            <a:ext cx="902357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50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98500" y="3866991"/>
          <a:ext cx="7747000" cy="640080"/>
        </p:xfrm>
        <a:graphic>
          <a:graphicData uri="http://schemas.openxmlformats.org/drawingml/2006/table">
            <a:tbl>
              <a:tblPr/>
              <a:tblGrid>
                <a:gridCol w="7747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http://torez.info/index.php?start=8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Полтавский бой  1709 год</a:t>
            </a:r>
            <a:endParaRPr lang="ru-RU" sz="4000" dirty="0"/>
          </a:p>
        </p:txBody>
      </p:sp>
      <p:pic>
        <p:nvPicPr>
          <p:cNvPr id="1025" name="Picture 1" descr="http://img-fotki.yandex.ru/get/4403/38229061.76/0_6882b_5e195675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6984776" cy="4642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03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Война с Турцией 1790</a:t>
            </a:r>
            <a:endParaRPr lang="ru-RU" dirty="0"/>
          </a:p>
        </p:txBody>
      </p:sp>
      <p:pic>
        <p:nvPicPr>
          <p:cNvPr id="4098" name="Picture 2" descr="http://img-fotki.yandex.ru/get/5812/14103101.99/0_688d4_390d8287_XL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13201"/>
            <a:ext cx="8784975" cy="52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4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40" y="764705"/>
            <a:ext cx="7754713" cy="2016224"/>
          </a:xfrm>
        </p:spPr>
        <p:txBody>
          <a:bodyPr/>
          <a:lstStyle/>
          <a:p>
            <a:r>
              <a:rPr lang="ru-RU" dirty="0" smtClean="0"/>
              <a:t>1 тур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Защита названия команды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358477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98500" y="3866991"/>
          <a:ext cx="7747000" cy="640080"/>
        </p:xfrm>
        <a:graphic>
          <a:graphicData uri="http://schemas.openxmlformats.org/drawingml/2006/table">
            <a:tbl>
              <a:tblPr/>
              <a:tblGrid>
                <a:gridCol w="7747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http://irushonok.livejournal.com/2503.html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Отечественная война 1812 года</a:t>
            </a:r>
            <a:endParaRPr lang="ru-RU" sz="4400" dirty="0"/>
          </a:p>
        </p:txBody>
      </p:sp>
      <p:pic>
        <p:nvPicPr>
          <p:cNvPr id="1025" name="Picture 1" descr="http://img12.nnm.ru/imagez/gallery/7/3/1/2/3/73123f640549ff6b5084a79ec94cda28_fu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14" y="1484784"/>
            <a:ext cx="8515011" cy="512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00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698500" y="3729831"/>
          <a:ext cx="7747000" cy="914400"/>
        </p:xfrm>
        <a:graphic>
          <a:graphicData uri="http://schemas.openxmlformats.org/drawingml/2006/table">
            <a:tbl>
              <a:tblPr/>
              <a:tblGrid>
                <a:gridCol w="7747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http://www.liveinternet.ru/users/3370050/post12988…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756263" cy="1054250"/>
          </a:xfrm>
        </p:spPr>
        <p:txBody>
          <a:bodyPr/>
          <a:lstStyle/>
          <a:p>
            <a:r>
              <a:rPr lang="ru-RU" sz="4000" dirty="0" smtClean="0"/>
              <a:t>Крымская война  1854 год</a:t>
            </a:r>
            <a:endParaRPr lang="ru-RU" sz="4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780583"/>
              </p:ext>
            </p:extLst>
          </p:nvPr>
        </p:nvGraphicFramePr>
        <p:xfrm>
          <a:off x="698500" y="3729831"/>
          <a:ext cx="7747000" cy="914400"/>
        </p:xfrm>
        <a:graphic>
          <a:graphicData uri="http://schemas.openxmlformats.org/drawingml/2006/table">
            <a:tbl>
              <a:tblPr/>
              <a:tblGrid>
                <a:gridCol w="77470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 err="1" smtClean="0"/>
                        <a:t>Попр,обуйте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/>
                        <a:t>перейти на сайт </a:t>
                      </a:r>
                      <a:r>
                        <a:rPr lang="ru-RU" dirty="0">
                          <a:hlinkClick r:id="rId3"/>
                        </a:rPr>
                        <a:t>http://sevastopol.ru.russian-women.net/sevastopol</a:t>
                      </a:r>
                      <a:r>
                        <a:rPr lang="ru-RU" dirty="0" smtClean="0">
                          <a:hlinkClick r:id="rId3"/>
                        </a:rPr>
                        <a:t>_…</a:t>
                      </a:r>
                      <a:r>
                        <a:rPr lang="ru-RU" dirty="0" smtClean="0"/>
                        <a:t>,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3" name="Picture 1" descr="http://sevastopol.ru.russian-women.net/images/photoalbum/sevastopol/medium/mv_Nic242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12068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32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Освобождение Болгарии  1878 год</a:t>
            </a:r>
            <a:endParaRPr lang="ru-RU" sz="4000" dirty="0"/>
          </a:p>
        </p:txBody>
      </p:sp>
      <p:pic>
        <p:nvPicPr>
          <p:cNvPr id="2049" name="Picture 1" descr="http://img-fotki.yandex.ru/get/4608/lasnamae.ae/0_6035f_4093256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496855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8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Война с Японией 1905 год</a:t>
            </a:r>
            <a:endParaRPr lang="ru-RU" sz="4000" dirty="0"/>
          </a:p>
        </p:txBody>
      </p:sp>
      <p:pic>
        <p:nvPicPr>
          <p:cNvPr id="4097" name="Picture 1" descr="http://www.samoupravlenie.ru/images/voina_6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90128"/>
            <a:ext cx="7044320" cy="467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71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Первая мировая война  1912 год</a:t>
            </a:r>
            <a:endParaRPr lang="ru-RU" sz="4000" dirty="0"/>
          </a:p>
        </p:txBody>
      </p:sp>
      <p:pic>
        <p:nvPicPr>
          <p:cNvPr id="5121" name="Picture 1" descr="http://img-fotki.yandex.ru/get/6209/158908885.1/0_78966_15006486_X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696744" cy="468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45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Герои  Отечества</a:t>
            </a:r>
            <a:endParaRPr lang="ru-RU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154525"/>
            <a:ext cx="9144000" cy="309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-7935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sng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  <p:pic>
        <p:nvPicPr>
          <p:cNvPr id="1026" name="Picture 2" descr="Картинка 2 из 126636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75" y="1556792"/>
            <a:ext cx="7240850" cy="506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6563117"/>
              </p:ext>
            </p:extLst>
          </p:nvPr>
        </p:nvGraphicFramePr>
        <p:xfrm>
          <a:off x="698500" y="2276872"/>
          <a:ext cx="4377556" cy="3849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39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Суворов Александр Васильевич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Картинка 256 из 226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62439"/>
            <a:ext cx="3260288" cy="47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74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51920" y="980729"/>
            <a:ext cx="504056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Потемкин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Григорий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Александрович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290" name="Picture 2" descr="C:\Users\bibzav\Desktop\КЛИО\фото к полю\потемк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0202">
            <a:off x="174776" y="824132"/>
            <a:ext cx="3677957" cy="516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2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c\Desktop\КЛИО\Ушак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9837"/>
            <a:ext cx="3996357" cy="59023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4479901" y="1124744"/>
            <a:ext cx="382598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Ушаков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Федор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Федорович </a:t>
            </a:r>
          </a:p>
        </p:txBody>
      </p:sp>
    </p:spTree>
    <p:extLst>
      <p:ext uri="{BB962C8B-B14F-4D97-AF65-F5344CB8AC3E}">
        <p14:creationId xmlns:p14="http://schemas.microsoft.com/office/powerpoint/2010/main" val="191570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7771" y="1052736"/>
            <a:ext cx="538679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Кутузов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Михаил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Илларионович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3313" name="Picture 1" descr="Картинка 11 из 761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9705">
            <a:off x="368334" y="786206"/>
            <a:ext cx="3868273" cy="536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52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а 23 из 14975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10"/>
            <a:ext cx="6267726" cy="681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65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Военная галерея Зимнего дворца.  </a:t>
            </a:r>
            <a:endParaRPr lang="ru-RU" sz="3600" b="1" dirty="0"/>
          </a:p>
        </p:txBody>
      </p:sp>
      <p:pic>
        <p:nvPicPr>
          <p:cNvPr id="10243" name="Picture 3" descr="C:\Users\bibzav\Desktop\КЛИО\фото к полю\53996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74033"/>
            <a:ext cx="62865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73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pc\Desktop\КЛИО\баграти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4602">
            <a:off x="396870" y="1196751"/>
            <a:ext cx="4297094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5076056" y="1032897"/>
            <a:ext cx="374441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Багратион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Петр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Иванович </a:t>
            </a:r>
          </a:p>
        </p:txBody>
      </p:sp>
    </p:spTree>
    <p:extLst>
      <p:ext uri="{BB962C8B-B14F-4D97-AF65-F5344CB8AC3E}">
        <p14:creationId xmlns:p14="http://schemas.microsoft.com/office/powerpoint/2010/main" val="178807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pc\Desktop\КЛИО\Корниловч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3816424" cy="57578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4788024" y="980728"/>
            <a:ext cx="41044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Корнилов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Владимир </a:t>
            </a:r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Алексеевич</a:t>
            </a: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976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3517" y="1101528"/>
            <a:ext cx="350807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Истомин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Владимир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Иванович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1" name="Picture 1" descr="Картинка 1 из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317">
            <a:off x="395536" y="1268760"/>
            <a:ext cx="376313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70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15958" cy="5235108"/>
          </a:xfrm>
        </p:spPr>
        <p:txBody>
          <a:bodyPr/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И много, много других….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1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595148"/>
          </a:xfrm>
        </p:spPr>
        <p:txBody>
          <a:bodyPr/>
          <a:lstStyle/>
          <a:p>
            <a:r>
              <a:rPr lang="ru-RU" b="1" dirty="0" smtClean="0"/>
              <a:t>Слава героям </a:t>
            </a:r>
            <a:r>
              <a:rPr lang="ru-RU" b="1" dirty="0"/>
              <a:t>Р</a:t>
            </a:r>
            <a:r>
              <a:rPr lang="ru-RU" b="1" dirty="0" smtClean="0"/>
              <a:t>оссии 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5041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98500" y="3821271"/>
          <a:ext cx="7747000" cy="731520"/>
        </p:xfrm>
        <a:graphic>
          <a:graphicData uri="http://schemas.openxmlformats.org/drawingml/2006/table">
            <a:tbl>
              <a:tblPr/>
              <a:tblGrid>
                <a:gridCol w="1936750"/>
                <a:gridCol w="1936750"/>
                <a:gridCol w="1936750"/>
                <a:gridCol w="1936750"/>
              </a:tblGrid>
              <a:tr h="0"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1027" name="Picture 3" descr="http://www.zipsites.ru/me/slovari_enc/Durov_V_A_Russkie_i_sovetskie_boevye_nagrady/cover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35050"/>
            <a:ext cx="3312368" cy="433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98500" y="3821271"/>
          <a:ext cx="7747000" cy="731520"/>
        </p:xfrm>
        <a:graphic>
          <a:graphicData uri="http://schemas.openxmlformats.org/drawingml/2006/table">
            <a:tbl>
              <a:tblPr/>
              <a:tblGrid>
                <a:gridCol w="1936750"/>
                <a:gridCol w="1936750"/>
                <a:gridCol w="1936750"/>
                <a:gridCol w="1936750"/>
              </a:tblGrid>
              <a:tr h="0">
                <a:tc gridSpan="4"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>
                      <a:noFill/>
                    </a:lnT>
                  </a:tcPr>
                </a:tc>
              </a:tr>
            </a:tbl>
          </a:graphicData>
        </a:graphic>
      </p:graphicFrame>
      <p:pic>
        <p:nvPicPr>
          <p:cNvPr id="1030" name="Picture 6" descr="Картинка 1062 из 158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216000" cy="580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89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41" y="764705"/>
            <a:ext cx="7554368" cy="1944216"/>
          </a:xfrm>
        </p:spPr>
        <p:txBody>
          <a:bodyPr/>
          <a:lstStyle/>
          <a:p>
            <a:r>
              <a:rPr lang="ru-RU" dirty="0" smtClean="0"/>
              <a:t>2 тур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Разминка </a:t>
            </a:r>
          </a:p>
          <a:p>
            <a:r>
              <a:rPr lang="ru-RU" sz="5400" b="1" dirty="0" smtClean="0"/>
              <a:t>« Воинский   лексикон»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12326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http://2ch.so/hi/arch/src/13088351833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1"/>
            <a:ext cx="50405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06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тур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Лишнее слово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7475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Куликовская битва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492896"/>
            <a:ext cx="77768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b="1" dirty="0" err="1" smtClean="0"/>
              <a:t>Непрядва</a:t>
            </a:r>
            <a:r>
              <a:rPr lang="ru-RU" sz="4400" b="1" dirty="0" smtClean="0"/>
              <a:t>,</a:t>
            </a:r>
          </a:p>
          <a:p>
            <a:r>
              <a:rPr lang="ru-RU" sz="4400" b="1" dirty="0" smtClean="0"/>
              <a:t>      полк </a:t>
            </a:r>
            <a:r>
              <a:rPr lang="ru-RU" sz="4400" b="1" dirty="0"/>
              <a:t>левой руки, </a:t>
            </a:r>
            <a:endParaRPr lang="ru-RU" sz="4400" b="1" dirty="0" smtClean="0"/>
          </a:p>
          <a:p>
            <a:r>
              <a:rPr lang="ru-RU" sz="4400" b="1" dirty="0" smtClean="0"/>
              <a:t>                           </a:t>
            </a:r>
            <a:r>
              <a:rPr lang="ru-RU" sz="4400" b="1" dirty="0" err="1" smtClean="0"/>
              <a:t>Тохтамыш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/>
              <a:t>Сергий Радонежский</a:t>
            </a:r>
            <a:r>
              <a:rPr lang="ru-RU" sz="3600" b="1" dirty="0"/>
              <a:t>. </a:t>
            </a:r>
          </a:p>
          <a:p>
            <a:r>
              <a:rPr lang="ru-RU" sz="4400" b="1" dirty="0" smtClean="0"/>
              <a:t>                                  </a:t>
            </a:r>
            <a:r>
              <a:rPr lang="ru-RU" sz="4400" b="1" dirty="0" err="1" smtClean="0"/>
              <a:t>Ослябля</a:t>
            </a:r>
            <a:r>
              <a:rPr lang="ru-RU" sz="4400" b="1" dirty="0"/>
              <a:t>, </a:t>
            </a:r>
            <a:endParaRPr lang="ru-RU" sz="4400" b="1" dirty="0" smtClean="0"/>
          </a:p>
          <a:p>
            <a:r>
              <a:rPr lang="ru-RU" sz="4400" b="1" dirty="0" smtClean="0"/>
              <a:t>                 патриарх Алексий</a:t>
            </a:r>
          </a:p>
          <a:p>
            <a:r>
              <a:rPr lang="ru-RU" sz="4400" b="1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5336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521</TotalTime>
  <Words>250</Words>
  <Application>Microsoft Office PowerPoint</Application>
  <PresentationFormat>Экран (4:3)</PresentationFormat>
  <Paragraphs>94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Твердый переплет</vt:lpstr>
      <vt:lpstr>Презентация PowerPoint</vt:lpstr>
      <vt:lpstr>Презентация PowerPoint</vt:lpstr>
      <vt:lpstr>1 тур</vt:lpstr>
      <vt:lpstr>Презентация PowerPoint</vt:lpstr>
      <vt:lpstr>Презентация PowerPoint</vt:lpstr>
      <vt:lpstr>2 тур</vt:lpstr>
      <vt:lpstr>Презентация PowerPoint</vt:lpstr>
      <vt:lpstr>3 тур</vt:lpstr>
      <vt:lpstr>Куликовская битва</vt:lpstr>
      <vt:lpstr>Взятие Измаила</vt:lpstr>
      <vt:lpstr>Бородинское сражение</vt:lpstr>
      <vt:lpstr>Севастопольская оборона</vt:lpstr>
      <vt:lpstr>4 тур </vt:lpstr>
      <vt:lpstr>Презентация PowerPoint</vt:lpstr>
      <vt:lpstr>Презентация PowerPoint</vt:lpstr>
      <vt:lpstr>Презентация PowerPoint</vt:lpstr>
      <vt:lpstr>Презентация PowerPoint</vt:lpstr>
      <vt:lpstr>5 тур</vt:lpstr>
      <vt:lpstr>6 тур</vt:lpstr>
      <vt:lpstr>«Задонщина»</vt:lpstr>
      <vt:lpstr>Презентация PowerPoint</vt:lpstr>
      <vt:lpstr>Презентация PowerPoint</vt:lpstr>
      <vt:lpstr>Ломоносов «Ода на взятие Хотина»-победа над турками</vt:lpstr>
      <vt:lpstr>Презентация PowerPoint</vt:lpstr>
      <vt:lpstr>Презентация PowerPoint</vt:lpstr>
      <vt:lpstr>8 тур</vt:lpstr>
      <vt:lpstr>Взятие Казани Иваном Грозным 1552 год</vt:lpstr>
      <vt:lpstr>Полтавский бой  1709 год</vt:lpstr>
      <vt:lpstr>Война с Турцией 1790</vt:lpstr>
      <vt:lpstr>Отечественная война 1812 года</vt:lpstr>
      <vt:lpstr>Крымская война  1854 год</vt:lpstr>
      <vt:lpstr>Освобождение Болгарии  1878 год</vt:lpstr>
      <vt:lpstr>Война с Японией 1905 год</vt:lpstr>
      <vt:lpstr>Первая мировая война  1912 год</vt:lpstr>
      <vt:lpstr>Герои  Отечества</vt:lpstr>
      <vt:lpstr>Суворов Александр Васильевич</vt:lpstr>
      <vt:lpstr>Презентация PowerPoint</vt:lpstr>
      <vt:lpstr>Презентация PowerPoint</vt:lpstr>
      <vt:lpstr>Презентация PowerPoint</vt:lpstr>
      <vt:lpstr>Военная галерея Зимнего дворца.  </vt:lpstr>
      <vt:lpstr>Презентация PowerPoint</vt:lpstr>
      <vt:lpstr>Презентация PowerPoint</vt:lpstr>
      <vt:lpstr>Презентация PowerPoint</vt:lpstr>
      <vt:lpstr>   И много, много других….  </vt:lpstr>
      <vt:lpstr>Слава героям России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user13</dc:creator>
  <cp:lastModifiedBy>Моничева</cp:lastModifiedBy>
  <cp:revision>41</cp:revision>
  <dcterms:created xsi:type="dcterms:W3CDTF">2011-11-30T11:29:34Z</dcterms:created>
  <dcterms:modified xsi:type="dcterms:W3CDTF">2012-10-17T14:57:56Z</dcterms:modified>
</cp:coreProperties>
</file>